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18288000" cy="18562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50" d="100"/>
          <a:sy n="50" d="100"/>
        </p:scale>
        <p:origin x="996" y="-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2.jpe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37915"/>
            <a:ext cx="15544800" cy="6462548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749683"/>
            <a:ext cx="13716000" cy="4481673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46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7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88288"/>
            <a:ext cx="3943350" cy="157309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88288"/>
            <a:ext cx="11601450" cy="1573097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8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9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627774"/>
            <a:ext cx="15773400" cy="7721540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422363"/>
            <a:ext cx="15773400" cy="4060576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85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941443"/>
            <a:ext cx="7772400" cy="117778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941443"/>
            <a:ext cx="7772400" cy="117778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92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88292"/>
            <a:ext cx="15773400" cy="35879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550426"/>
            <a:ext cx="7736680" cy="2230093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780519"/>
            <a:ext cx="7736680" cy="99731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550426"/>
            <a:ext cx="7774782" cy="2230093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780519"/>
            <a:ext cx="7774782" cy="99731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0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690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6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37509"/>
            <a:ext cx="5898356" cy="4331282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72680"/>
            <a:ext cx="9258300" cy="13191504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568791"/>
            <a:ext cx="5898356" cy="1031687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75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37509"/>
            <a:ext cx="5898356" cy="4331282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72680"/>
            <a:ext cx="9258300" cy="13191504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568791"/>
            <a:ext cx="5898356" cy="1031687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4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88292"/>
            <a:ext cx="15773400" cy="3587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941443"/>
            <a:ext cx="15773400" cy="11777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7204819"/>
            <a:ext cx="4114800" cy="988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DFCFC-AC61-4759-8F9D-AD4283A88803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7204819"/>
            <a:ext cx="6172200" cy="988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7204819"/>
            <a:ext cx="4114800" cy="988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017F0-BE14-4268-AF0A-F9AF47884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2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&#10;&#10;Description generated with very high confidence">
            <a:extLst>
              <a:ext uri="{FF2B5EF4-FFF2-40B4-BE49-F238E27FC236}">
                <a16:creationId xmlns:a16="http://schemas.microsoft.com/office/drawing/2014/main" id="{5D3FD843-54CD-4C39-8351-7CD53AE75A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39" t="10304" r="12922" b="21002"/>
          <a:stretch/>
        </p:blipFill>
        <p:spPr>
          <a:xfrm>
            <a:off x="130040" y="5562600"/>
            <a:ext cx="7612127" cy="64575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893FCE5-901C-44F1-A8EB-28E9FB167AB7}"/>
              </a:ext>
            </a:extLst>
          </p:cNvPr>
          <p:cNvCxnSpPr>
            <a:cxnSpLocks/>
          </p:cNvCxnSpPr>
          <p:nvPr/>
        </p:nvCxnSpPr>
        <p:spPr>
          <a:xfrm flipH="1">
            <a:off x="10734173" y="5117830"/>
            <a:ext cx="1922512" cy="101775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26" name="Picture 25" descr="A close up of food&#10;&#10;Description generated with high confidence">
            <a:extLst>
              <a:ext uri="{FF2B5EF4-FFF2-40B4-BE49-F238E27FC236}">
                <a16:creationId xmlns:a16="http://schemas.microsoft.com/office/drawing/2014/main" id="{EACABA56-9FFF-4E7C-8289-26E2E1B9E3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8" t="22575" r="-1335" b="24926"/>
          <a:stretch/>
        </p:blipFill>
        <p:spPr>
          <a:xfrm>
            <a:off x="9563381" y="2052010"/>
            <a:ext cx="3904004" cy="2664877"/>
          </a:xfrm>
          <a:prstGeom prst="rect">
            <a:avLst/>
          </a:prstGeom>
        </p:spPr>
      </p:pic>
      <p:pic>
        <p:nvPicPr>
          <p:cNvPr id="28" name="Picture 27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662F64B1-54DA-497F-B1D7-B157188A07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99" t="8869" r="29547" b="29091"/>
          <a:stretch/>
        </p:blipFill>
        <p:spPr>
          <a:xfrm rot="5400000">
            <a:off x="14010138" y="1444480"/>
            <a:ext cx="2660522" cy="3886367"/>
          </a:xfrm>
          <a:prstGeom prst="rect">
            <a:avLst/>
          </a:prstGeom>
        </p:spPr>
      </p:pic>
      <p:pic>
        <p:nvPicPr>
          <p:cNvPr id="30" name="Picture 29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40BBB47D-5F9D-45F0-B8EB-00F5681799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9" t="14630" r="29192" b="2688"/>
          <a:stretch/>
        </p:blipFill>
        <p:spPr>
          <a:xfrm rot="5400000">
            <a:off x="10014311" y="4303167"/>
            <a:ext cx="3001248" cy="3828694"/>
          </a:xfrm>
          <a:prstGeom prst="rect">
            <a:avLst/>
          </a:prstGeom>
        </p:spPr>
      </p:pic>
      <p:pic>
        <p:nvPicPr>
          <p:cNvPr id="32" name="Picture 31" descr="A picture containing indoor, black, food&#10;&#10;Description generated with high confidence">
            <a:extLst>
              <a:ext uri="{FF2B5EF4-FFF2-40B4-BE49-F238E27FC236}">
                <a16:creationId xmlns:a16="http://schemas.microsoft.com/office/drawing/2014/main" id="{CBD33F4C-E412-4FD8-8DBF-B54B02FB2DD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0" t="3219" r="27783" b="7129"/>
          <a:stretch/>
        </p:blipFill>
        <p:spPr>
          <a:xfrm rot="5400000">
            <a:off x="13866722" y="4279455"/>
            <a:ext cx="2979428" cy="3854295"/>
          </a:xfrm>
          <a:prstGeom prst="rect">
            <a:avLst/>
          </a:prstGeom>
        </p:spPr>
      </p:pic>
      <p:pic>
        <p:nvPicPr>
          <p:cNvPr id="34" name="Picture 33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D186FF4B-1A22-4B9E-B37F-BA623F47092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8" t="28592" r="17672" b="31273"/>
          <a:stretch/>
        </p:blipFill>
        <p:spPr>
          <a:xfrm>
            <a:off x="9597213" y="7691399"/>
            <a:ext cx="3832074" cy="3067530"/>
          </a:xfrm>
          <a:prstGeom prst="rect">
            <a:avLst/>
          </a:prstGeom>
        </p:spPr>
      </p:pic>
      <p:pic>
        <p:nvPicPr>
          <p:cNvPr id="36" name="Picture 35" descr="A picture containing indoor, black&#10;&#10;Description generated with very high confidence">
            <a:extLst>
              <a:ext uri="{FF2B5EF4-FFF2-40B4-BE49-F238E27FC236}">
                <a16:creationId xmlns:a16="http://schemas.microsoft.com/office/drawing/2014/main" id="{12F37675-6981-4E84-AA73-01C82092237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3" t="27772" r="19361" b="31214"/>
          <a:stretch/>
        </p:blipFill>
        <p:spPr>
          <a:xfrm>
            <a:off x="13417094" y="7718138"/>
            <a:ext cx="3862447" cy="3054130"/>
          </a:xfrm>
          <a:prstGeom prst="rect">
            <a:avLst/>
          </a:prstGeom>
        </p:spPr>
      </p:pic>
      <p:pic>
        <p:nvPicPr>
          <p:cNvPr id="38" name="Picture 37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6D43DC00-E9C1-46C5-A2FF-A8C41CC159F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1" t="31938" r="29366" b="28552"/>
          <a:stretch/>
        </p:blipFill>
        <p:spPr>
          <a:xfrm>
            <a:off x="9602549" y="10750372"/>
            <a:ext cx="3834420" cy="3255191"/>
          </a:xfrm>
          <a:prstGeom prst="rect">
            <a:avLst/>
          </a:prstGeom>
        </p:spPr>
      </p:pic>
      <p:pic>
        <p:nvPicPr>
          <p:cNvPr id="40" name="Picture 39" descr="A picture containing indoor&#10;&#10;Description generated with very high confidence">
            <a:extLst>
              <a:ext uri="{FF2B5EF4-FFF2-40B4-BE49-F238E27FC236}">
                <a16:creationId xmlns:a16="http://schemas.microsoft.com/office/drawing/2014/main" id="{B19B6FDE-5D5A-4340-B261-6492EFD4259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4" t="28959" r="33852" b="4382"/>
          <a:stretch/>
        </p:blipFill>
        <p:spPr>
          <a:xfrm rot="5400000">
            <a:off x="13728837" y="10450821"/>
            <a:ext cx="3255193" cy="385429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2435EBC-9ED2-4D89-8FE8-596E844B05A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56" t="27644" r="29921" b="11216"/>
          <a:stretch/>
        </p:blipFill>
        <p:spPr>
          <a:xfrm rot="5400000">
            <a:off x="9884887" y="13723227"/>
            <a:ext cx="3281938" cy="384661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0EDA1C9A-8547-4619-8B1B-8557DAB2583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10" t="20921" r="28262" b="20921"/>
          <a:stretch/>
        </p:blipFill>
        <p:spPr>
          <a:xfrm rot="5400000">
            <a:off x="13738778" y="13737777"/>
            <a:ext cx="3255192" cy="3834423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74C58BF2-B26E-46A4-9EE3-C1B1C971E4F2}"/>
              </a:ext>
            </a:extLst>
          </p:cNvPr>
          <p:cNvSpPr txBox="1"/>
          <p:nvPr/>
        </p:nvSpPr>
        <p:spPr>
          <a:xfrm>
            <a:off x="130040" y="4024389"/>
            <a:ext cx="32830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F62-18 Esophagus and Abdominal </a:t>
            </a:r>
            <a:r>
              <a:rPr lang="en-US" sz="2800" b="1" dirty="0" err="1"/>
              <a:t>Vagus</a:t>
            </a:r>
            <a:endParaRPr lang="en-US" sz="2800" b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43FEBFD-C4E6-4A93-B716-B799D916B698}"/>
              </a:ext>
            </a:extLst>
          </p:cNvPr>
          <p:cNvSpPr txBox="1"/>
          <p:nvPr/>
        </p:nvSpPr>
        <p:spPr>
          <a:xfrm>
            <a:off x="9711916" y="1512834"/>
            <a:ext cx="206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Side View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C7749D6-C1A6-41F3-9505-AA33F9EFDD18}"/>
              </a:ext>
            </a:extLst>
          </p:cNvPr>
          <p:cNvSpPr txBox="1"/>
          <p:nvPr/>
        </p:nvSpPr>
        <p:spPr>
          <a:xfrm>
            <a:off x="13397216" y="1512834"/>
            <a:ext cx="3000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Top view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FFE1919-7A2D-4953-A05C-60B030D740A7}"/>
              </a:ext>
            </a:extLst>
          </p:cNvPr>
          <p:cNvSpPr txBox="1"/>
          <p:nvPr/>
        </p:nvSpPr>
        <p:spPr>
          <a:xfrm>
            <a:off x="9137772" y="419366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A2F9C9-C3D5-4E54-B856-E6431782B833}"/>
              </a:ext>
            </a:extLst>
          </p:cNvPr>
          <p:cNvSpPr txBox="1"/>
          <p:nvPr/>
        </p:nvSpPr>
        <p:spPr>
          <a:xfrm>
            <a:off x="9140684" y="712700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2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300E47B-AFDE-4DA5-9DDF-728C0CDDFAAF}"/>
              </a:ext>
            </a:extLst>
          </p:cNvPr>
          <p:cNvSpPr txBox="1"/>
          <p:nvPr/>
        </p:nvSpPr>
        <p:spPr>
          <a:xfrm>
            <a:off x="9140684" y="1022715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915C2FB-B367-4AA4-B1F2-A264A9E733E1}"/>
              </a:ext>
            </a:extLst>
          </p:cNvPr>
          <p:cNvSpPr txBox="1"/>
          <p:nvPr/>
        </p:nvSpPr>
        <p:spPr>
          <a:xfrm>
            <a:off x="9137772" y="1675936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5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B38ECA0-D4E3-47BD-B679-DADCD573F659}"/>
              </a:ext>
            </a:extLst>
          </p:cNvPr>
          <p:cNvSpPr txBox="1"/>
          <p:nvPr/>
        </p:nvSpPr>
        <p:spPr>
          <a:xfrm>
            <a:off x="9180903" y="1348234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4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36618C-A3AB-4363-9452-2A87AF12B4FF}"/>
              </a:ext>
            </a:extLst>
          </p:cNvPr>
          <p:cNvSpPr txBox="1"/>
          <p:nvPr/>
        </p:nvSpPr>
        <p:spPr>
          <a:xfrm>
            <a:off x="6996619" y="7853152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ABDDDA5-5798-4028-B1F4-8D180CBC7E1D}"/>
              </a:ext>
            </a:extLst>
          </p:cNvPr>
          <p:cNvSpPr txBox="1"/>
          <p:nvPr/>
        </p:nvSpPr>
        <p:spPr>
          <a:xfrm>
            <a:off x="6996619" y="822248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2D465D4-B118-4749-A075-F16BC2BD7472}"/>
              </a:ext>
            </a:extLst>
          </p:cNvPr>
          <p:cNvSpPr txBox="1"/>
          <p:nvPr/>
        </p:nvSpPr>
        <p:spPr>
          <a:xfrm>
            <a:off x="6996619" y="857757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90E9304-BDD0-477C-BFBF-CEC236FC429E}"/>
              </a:ext>
            </a:extLst>
          </p:cNvPr>
          <p:cNvSpPr txBox="1"/>
          <p:nvPr/>
        </p:nvSpPr>
        <p:spPr>
          <a:xfrm>
            <a:off x="6996619" y="8985210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DEC8F3F-94CD-4B19-B12A-2F8AA1135369}"/>
              </a:ext>
            </a:extLst>
          </p:cNvPr>
          <p:cNvSpPr txBox="1"/>
          <p:nvPr/>
        </p:nvSpPr>
        <p:spPr>
          <a:xfrm>
            <a:off x="6996619" y="9431150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37E3936-CDDC-4F4D-BB85-947E51CE30D3}"/>
              </a:ext>
            </a:extLst>
          </p:cNvPr>
          <p:cNvCxnSpPr>
            <a:stCxn id="80" idx="3"/>
            <a:endCxn id="75" idx="1"/>
          </p:cNvCxnSpPr>
          <p:nvPr/>
        </p:nvCxnSpPr>
        <p:spPr>
          <a:xfrm flipV="1">
            <a:off x="7336777" y="4455277"/>
            <a:ext cx="1800995" cy="3628708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C32EAE1-4561-4352-8A73-09E27EDE2367}"/>
              </a:ext>
            </a:extLst>
          </p:cNvPr>
          <p:cNvCxnSpPr>
            <a:stCxn id="81" idx="3"/>
            <a:endCxn id="76" idx="1"/>
          </p:cNvCxnSpPr>
          <p:nvPr/>
        </p:nvCxnSpPr>
        <p:spPr>
          <a:xfrm flipV="1">
            <a:off x="7336777" y="7388612"/>
            <a:ext cx="1803907" cy="1064705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5FA7883-E97C-414D-8A47-74E34B32B4F1}"/>
              </a:ext>
            </a:extLst>
          </p:cNvPr>
          <p:cNvCxnSpPr>
            <a:stCxn id="82" idx="3"/>
            <a:endCxn id="77" idx="1"/>
          </p:cNvCxnSpPr>
          <p:nvPr/>
        </p:nvCxnSpPr>
        <p:spPr>
          <a:xfrm>
            <a:off x="7336777" y="8808407"/>
            <a:ext cx="1803907" cy="1680355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4B7C924-C1CC-4A3D-8D47-5994F1A752A0}"/>
              </a:ext>
            </a:extLst>
          </p:cNvPr>
          <p:cNvCxnSpPr>
            <a:stCxn id="83" idx="3"/>
            <a:endCxn id="79" idx="1"/>
          </p:cNvCxnSpPr>
          <p:nvPr/>
        </p:nvCxnSpPr>
        <p:spPr>
          <a:xfrm>
            <a:off x="7336777" y="9216043"/>
            <a:ext cx="1844126" cy="4527911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952BE8A-1BF8-41DD-B690-ED9B88D5657A}"/>
              </a:ext>
            </a:extLst>
          </p:cNvPr>
          <p:cNvCxnSpPr>
            <a:stCxn id="84" idx="3"/>
            <a:endCxn id="78" idx="1"/>
          </p:cNvCxnSpPr>
          <p:nvPr/>
        </p:nvCxnSpPr>
        <p:spPr>
          <a:xfrm>
            <a:off x="7336777" y="9661983"/>
            <a:ext cx="1800995" cy="7358991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3FEC4D7-5888-45F4-ABCF-D469BD06443C}"/>
              </a:ext>
            </a:extLst>
          </p:cNvPr>
          <p:cNvCxnSpPr/>
          <p:nvPr/>
        </p:nvCxnSpPr>
        <p:spPr>
          <a:xfrm>
            <a:off x="13397216" y="1311965"/>
            <a:ext cx="0" cy="159706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4E0E9C8-ADB6-4A7E-A512-0AA6B5428882}"/>
              </a:ext>
            </a:extLst>
          </p:cNvPr>
          <p:cNvCxnSpPr/>
          <p:nvPr/>
        </p:nvCxnSpPr>
        <p:spPr>
          <a:xfrm>
            <a:off x="9600588" y="1296009"/>
            <a:ext cx="0" cy="159706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1E25A04-7A01-464C-9696-A1105E15CF07}"/>
              </a:ext>
            </a:extLst>
          </p:cNvPr>
          <p:cNvCxnSpPr/>
          <p:nvPr/>
        </p:nvCxnSpPr>
        <p:spPr>
          <a:xfrm>
            <a:off x="9130534" y="1296009"/>
            <a:ext cx="0" cy="159706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571F031-D3AE-47AE-82A3-5CB48C6D7A5A}"/>
              </a:ext>
            </a:extLst>
          </p:cNvPr>
          <p:cNvCxnSpPr/>
          <p:nvPr/>
        </p:nvCxnSpPr>
        <p:spPr>
          <a:xfrm>
            <a:off x="9137772" y="17282584"/>
            <a:ext cx="8106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595E163-CAEA-4D06-8BD6-1DB50A3F0CCC}"/>
              </a:ext>
            </a:extLst>
          </p:cNvPr>
          <p:cNvCxnSpPr>
            <a:cxnSpLocks/>
          </p:cNvCxnSpPr>
          <p:nvPr/>
        </p:nvCxnSpPr>
        <p:spPr>
          <a:xfrm>
            <a:off x="9141147" y="14005564"/>
            <a:ext cx="81026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AFCD3381-21E3-4954-8EF9-D23C4A8592AB}"/>
              </a:ext>
            </a:extLst>
          </p:cNvPr>
          <p:cNvCxnSpPr>
            <a:cxnSpLocks/>
          </p:cNvCxnSpPr>
          <p:nvPr/>
        </p:nvCxnSpPr>
        <p:spPr>
          <a:xfrm>
            <a:off x="9124585" y="10750372"/>
            <a:ext cx="81026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A468B22-CF54-4FAC-B7FB-818E6E8320C5}"/>
              </a:ext>
            </a:extLst>
          </p:cNvPr>
          <p:cNvCxnSpPr>
            <a:cxnSpLocks/>
          </p:cNvCxnSpPr>
          <p:nvPr/>
        </p:nvCxnSpPr>
        <p:spPr>
          <a:xfrm>
            <a:off x="9124585" y="7696317"/>
            <a:ext cx="81026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13388DA-6DAB-4D54-AA7E-74E74CFE6928}"/>
              </a:ext>
            </a:extLst>
          </p:cNvPr>
          <p:cNvCxnSpPr>
            <a:cxnSpLocks/>
          </p:cNvCxnSpPr>
          <p:nvPr/>
        </p:nvCxnSpPr>
        <p:spPr>
          <a:xfrm>
            <a:off x="9124585" y="4716887"/>
            <a:ext cx="81026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42B42F8-E890-4034-83D1-8B1F7E78513F}"/>
              </a:ext>
            </a:extLst>
          </p:cNvPr>
          <p:cNvCxnSpPr>
            <a:cxnSpLocks/>
          </p:cNvCxnSpPr>
          <p:nvPr/>
        </p:nvCxnSpPr>
        <p:spPr>
          <a:xfrm>
            <a:off x="9124585" y="2036054"/>
            <a:ext cx="81026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FAE1D6C-AFE3-4C48-8DF2-72F0C549BCB2}"/>
              </a:ext>
            </a:extLst>
          </p:cNvPr>
          <p:cNvCxnSpPr/>
          <p:nvPr/>
        </p:nvCxnSpPr>
        <p:spPr>
          <a:xfrm>
            <a:off x="17283582" y="1296009"/>
            <a:ext cx="0" cy="159706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4C46C82-2EC3-4F59-AF80-888E54620105}"/>
              </a:ext>
            </a:extLst>
          </p:cNvPr>
          <p:cNvCxnSpPr>
            <a:cxnSpLocks/>
          </p:cNvCxnSpPr>
          <p:nvPr/>
        </p:nvCxnSpPr>
        <p:spPr>
          <a:xfrm>
            <a:off x="9124585" y="1292813"/>
            <a:ext cx="815899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858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19</Words>
  <Application>Microsoft Office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Fulton, Stephanie</dc:creator>
  <cp:lastModifiedBy>Fulton, Stephanie</cp:lastModifiedBy>
  <cp:revision>12</cp:revision>
  <dcterms:created xsi:type="dcterms:W3CDTF">2019-07-31T17:54:01Z</dcterms:created>
  <dcterms:modified xsi:type="dcterms:W3CDTF">2019-07-31T20:43:01Z</dcterms:modified>
</cp:coreProperties>
</file>

<file path=docProps/thumbnail.jpeg>
</file>